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53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4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7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752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19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667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44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0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3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29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4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6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84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4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3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9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05E390-3809-4BF7-A150-7C14021D47C7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CA704A-26E4-43B1-8335-75253FE4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0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8148" y="469513"/>
            <a:ext cx="8689976" cy="2509213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Горячий завтрак в школьной столовой</a:t>
            </a:r>
            <a:endParaRPr lang="ru-RU" sz="6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4084" y="12268199"/>
            <a:ext cx="2260975" cy="461522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1032" name="Picture 8" descr="https://edu.primorsky.ru/upload/shkol_nyy_obed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7" y="3195120"/>
            <a:ext cx="5040417" cy="336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648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77" y="508000"/>
            <a:ext cx="4313465" cy="57512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7507" y="1233714"/>
            <a:ext cx="5805714" cy="43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0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28" y="348342"/>
            <a:ext cx="5302553" cy="3976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49" y="2467429"/>
            <a:ext cx="5496076" cy="41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7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28" y="1175658"/>
            <a:ext cx="5515428" cy="4136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8" t="352" r="529" b="772"/>
          <a:stretch/>
        </p:blipFill>
        <p:spPr>
          <a:xfrm rot="5400000">
            <a:off x="648153" y="1209676"/>
            <a:ext cx="4891315" cy="406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75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6" r="1746"/>
          <a:stretch/>
        </p:blipFill>
        <p:spPr>
          <a:xfrm>
            <a:off x="6473373" y="2986313"/>
            <a:ext cx="5192179" cy="34181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3" y="522513"/>
            <a:ext cx="5563810" cy="41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5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25848" y="1080105"/>
            <a:ext cx="6134705" cy="4601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37" y="308429"/>
            <a:ext cx="4604657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5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44" y="188686"/>
            <a:ext cx="8573104" cy="642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38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71" y="429015"/>
            <a:ext cx="10262873" cy="579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4606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24</TotalTime>
  <Words>5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Tw Cen MT</vt:lpstr>
      <vt:lpstr>Капля</vt:lpstr>
      <vt:lpstr>Горячий завтрак в школьной столовой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Горячие завтраки в школьной столовой</dc:title>
  <dc:creator>Карина</dc:creator>
  <cp:lastModifiedBy>Карина</cp:lastModifiedBy>
  <cp:revision>3</cp:revision>
  <dcterms:created xsi:type="dcterms:W3CDTF">2023-04-07T10:55:27Z</dcterms:created>
  <dcterms:modified xsi:type="dcterms:W3CDTF">2023-04-07T11:19:29Z</dcterms:modified>
</cp:coreProperties>
</file>